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9" r:id="rId4"/>
    <p:sldId id="259" r:id="rId5"/>
    <p:sldId id="275" r:id="rId6"/>
    <p:sldId id="280" r:id="rId7"/>
    <p:sldId id="276" r:id="rId8"/>
    <p:sldId id="269" r:id="rId9"/>
    <p:sldId id="277" r:id="rId10"/>
    <p:sldId id="260" r:id="rId11"/>
    <p:sldId id="271" r:id="rId12"/>
    <p:sldId id="261" r:id="rId13"/>
    <p:sldId id="262" r:id="rId14"/>
    <p:sldId id="263" r:id="rId15"/>
    <p:sldId id="272" r:id="rId16"/>
    <p:sldId id="281" r:id="rId17"/>
    <p:sldId id="273" r:id="rId18"/>
    <p:sldId id="264" r:id="rId19"/>
    <p:sldId id="265" r:id="rId20"/>
    <p:sldId id="266" r:id="rId21"/>
    <p:sldId id="268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00042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казённое учреждение культуры</a:t>
            </a:r>
          </a:p>
          <a:p>
            <a:pPr algn="ctr"/>
            <a:r>
              <a:rPr lang="ru-RU" dirty="0" err="1" smtClean="0"/>
              <a:t>Кингисеппская</a:t>
            </a:r>
            <a:r>
              <a:rPr lang="ru-RU" dirty="0" smtClean="0"/>
              <a:t> центральная городская библиотека</a:t>
            </a:r>
          </a:p>
          <a:p>
            <a:pPr algn="ctr"/>
            <a:r>
              <a:rPr lang="ru-RU" b="1" dirty="0" smtClean="0"/>
              <a:t>Городская детская библиотека №4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57422" y="5929330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Кингисепп, 2017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2285992"/>
            <a:ext cx="81439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Разноликая природа</a:t>
            </a:r>
          </a:p>
          <a:p>
            <a:pPr algn="ctr"/>
            <a:r>
              <a:rPr lang="ru-RU" sz="4400" dirty="0" smtClean="0"/>
              <a:t>(по </a:t>
            </a:r>
            <a:r>
              <a:rPr lang="ru-RU" sz="4400" dirty="0" smtClean="0"/>
              <a:t>творчеству </a:t>
            </a:r>
            <a:r>
              <a:rPr lang="ru-RU" sz="4400" dirty="0" smtClean="0"/>
              <a:t>Н.М. Павловой)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857232"/>
            <a:ext cx="414340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 1935 году опубликовала свой первый рассказ «Рекордный снимок». Затем появились рассказы «Большое чудо», «Живая бусинка», «Жёлтый, белый, лиловый», </a:t>
            </a:r>
          </a:p>
          <a:p>
            <a:pPr algn="ctr"/>
            <a:r>
              <a:rPr lang="ru-RU" sz="2800" b="1" dirty="0" smtClean="0"/>
              <a:t>«Мышонок заблудился», «Хитрый одуванчик» и другие.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sheba.myjino.ru/bib/img/pavlova-myshono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785794"/>
            <a:ext cx="38100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kursivom.ru/wp-content/uploads/2016/06/murzilka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928802"/>
            <a:ext cx="2745350" cy="3578760"/>
          </a:xfrm>
          <a:prstGeom prst="rect">
            <a:avLst/>
          </a:prstGeom>
          <a:noFill/>
        </p:spPr>
      </p:pic>
      <p:pic>
        <p:nvPicPr>
          <p:cNvPr id="1028" name="Picture 4" descr="http://s2.docme.ru/store/data/000034484_1-a6cc58e14e4c7052bec8fea00171b507.png"/>
          <p:cNvPicPr>
            <a:picLocks noChangeAspect="1" noChangeArrowheads="1"/>
          </p:cNvPicPr>
          <p:nvPr/>
        </p:nvPicPr>
        <p:blipFill>
          <a:blip r:embed="rId3" cstate="print"/>
          <a:srcRect l="6059" r="3057"/>
          <a:stretch>
            <a:fillRect/>
          </a:stretch>
        </p:blipFill>
        <p:spPr bwMode="auto">
          <a:xfrm>
            <a:off x="3929058" y="285728"/>
            <a:ext cx="2594019" cy="3516338"/>
          </a:xfrm>
          <a:prstGeom prst="rect">
            <a:avLst/>
          </a:prstGeom>
          <a:noFill/>
        </p:spPr>
      </p:pic>
      <p:pic>
        <p:nvPicPr>
          <p:cNvPr id="1030" name="Picture 6" descr="http://cv02.twirpx.net/1996/1996886.jpg"/>
          <p:cNvPicPr>
            <a:picLocks noChangeAspect="1" noChangeArrowheads="1"/>
          </p:cNvPicPr>
          <p:nvPr/>
        </p:nvPicPr>
        <p:blipFill>
          <a:blip r:embed="rId4" cstate="print"/>
          <a:srcRect l="2595" t="3750"/>
          <a:stretch>
            <a:fillRect/>
          </a:stretch>
        </p:blipFill>
        <p:spPr bwMode="auto">
          <a:xfrm>
            <a:off x="2000232" y="2071678"/>
            <a:ext cx="2524587" cy="3452810"/>
          </a:xfrm>
          <a:prstGeom prst="rect">
            <a:avLst/>
          </a:prstGeom>
          <a:noFill/>
        </p:spPr>
      </p:pic>
      <p:pic>
        <p:nvPicPr>
          <p:cNvPr id="1032" name="Picture 8" descr="http://journal-club.ru/imgfiles/images/chij_1936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14290"/>
            <a:ext cx="2228851" cy="30532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5473005"/>
            <a:ext cx="885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Первые рассказы Павловой стали появляться в различных детских журналах «Чиже», «Пионере», «</a:t>
            </a:r>
            <a:r>
              <a:rPr lang="ru-RU" sz="2800" b="1" dirty="0" err="1" smtClean="0"/>
              <a:t>Мурзилке</a:t>
            </a:r>
            <a:r>
              <a:rPr lang="ru-RU" sz="2800" b="1" dirty="0" smtClean="0"/>
              <a:t>», «Юном натуралисте» и других.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nuzhnyiy.prosocialmedia.info/img/jivoe-vremya-jurnal-3671-smal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56335">
            <a:off x="3806754" y="938735"/>
            <a:ext cx="2395547" cy="307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nlampa.ru/wp-content/uploads/2014/11/e3eea8f2ca3dd4df9bc90307bde24433.jpg"/>
          <p:cNvPicPr/>
          <p:nvPr/>
        </p:nvPicPr>
        <p:blipFill>
          <a:blip r:embed="rId3" cstate="print"/>
          <a:srcRect l="5302"/>
          <a:stretch>
            <a:fillRect/>
          </a:stretch>
        </p:blipFill>
        <p:spPr bwMode="auto">
          <a:xfrm rot="21039638">
            <a:off x="759692" y="700728"/>
            <a:ext cx="2769563" cy="36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combook.ru/imgrab/0048/9785926817284.jpg"/>
          <p:cNvPicPr/>
          <p:nvPr/>
        </p:nvPicPr>
        <p:blipFill>
          <a:blip r:embed="rId4" cstate="print"/>
          <a:srcRect l="3125"/>
          <a:stretch>
            <a:fillRect/>
          </a:stretch>
        </p:blipFill>
        <p:spPr bwMode="auto">
          <a:xfrm rot="20836972">
            <a:off x="6364275" y="1851230"/>
            <a:ext cx="2214564" cy="290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6216" y="714356"/>
            <a:ext cx="48577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Её рассказы и сказки близки и понятны каждому ребёнку. </a:t>
            </a:r>
          </a:p>
          <a:p>
            <a:pPr algn="ctr"/>
            <a:r>
              <a:rPr lang="ru-RU" sz="2800" b="1" dirty="0" smtClean="0"/>
              <a:t>С героями рассказов, ребята отправляются в лес, в поле, на речку. Вместе с автором они подивятся цветку, поникшему под дождём, жучку, пробирающемуся в цветок за нектаром. Пусть разглядят чудеса окружающего мира и совершат свои открытия.</a:t>
            </a:r>
            <a:endParaRPr lang="ru-RU" sz="2800" b="1" dirty="0"/>
          </a:p>
        </p:txBody>
      </p:sp>
      <p:pic>
        <p:nvPicPr>
          <p:cNvPr id="5" name="Рисунок 4" descr="http://static.ozone.ru/multimedia/10152852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335758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1571612"/>
            <a:ext cx="41434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 основе каждой сказки, и даже самого маленького рассказа </a:t>
            </a:r>
          </a:p>
          <a:p>
            <a:pPr algn="ctr"/>
            <a:r>
              <a:rPr lang="ru-RU" sz="2800" b="1" dirty="0" smtClean="0"/>
              <a:t>для детей, </a:t>
            </a:r>
          </a:p>
          <a:p>
            <a:pPr algn="ctr"/>
            <a:r>
              <a:rPr lang="ru-RU" sz="2800" b="1" dirty="0" smtClean="0"/>
              <a:t>лежат  личные, научные наблюдения за явлениями природы.</a:t>
            </a:r>
            <a:endParaRPr lang="ru-RU" sz="2800" b="1" dirty="0"/>
          </a:p>
        </p:txBody>
      </p:sp>
      <p:pic>
        <p:nvPicPr>
          <p:cNvPr id="5" name="Рисунок 4" descr="http://img-fotki.yandex.ru/get/5807/119796075.51/0_83b12_103f643_-1-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71480"/>
            <a:ext cx="4262447" cy="55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68.r.photoshare.ru/00688/00691f2efd7d1858e7f7758d4243d0f282079490.jpg"/>
          <p:cNvPicPr/>
          <p:nvPr/>
        </p:nvPicPr>
        <p:blipFill>
          <a:blip r:embed="rId2" cstate="print"/>
          <a:srcRect l="1977" r="1142"/>
          <a:stretch>
            <a:fillRect/>
          </a:stretch>
        </p:blipFill>
        <p:spPr bwMode="auto">
          <a:xfrm rot="20876970">
            <a:off x="1242972" y="1241746"/>
            <a:ext cx="3500462" cy="474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avidreaders.ru/pics/5/8/3824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6457">
            <a:off x="5432392" y="1041274"/>
            <a:ext cx="2800353" cy="369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16162/23308995.8d/0_a0fec_9b376d1d_XL.jpg"/>
          <p:cNvPicPr/>
          <p:nvPr/>
        </p:nvPicPr>
        <p:blipFill>
          <a:blip r:embed="rId2" cstate="print"/>
          <a:srcRect l="5455" t="5381" r="3636" b="7174"/>
          <a:stretch>
            <a:fillRect/>
          </a:stretch>
        </p:blipFill>
        <p:spPr bwMode="auto">
          <a:xfrm rot="20763801">
            <a:off x="4435672" y="576089"/>
            <a:ext cx="35719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libex.ru/dimg/4eb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5698">
            <a:off x="796849" y="1764010"/>
            <a:ext cx="345757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ookre.org/loader/img.php?dir=7fd9674bb4a15fb06a29adfbefe5307b&amp;file=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99993">
            <a:off x="4733239" y="611747"/>
            <a:ext cx="3591513" cy="445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tatic.ozone.ru/multimedia/10149211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45342">
            <a:off x="833964" y="1874798"/>
            <a:ext cx="3203566" cy="431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fantlab.ru/images/editions/big/13608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48395">
            <a:off x="964279" y="1009254"/>
            <a:ext cx="2761980" cy="335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g.libmir.net/books/11/1106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38170">
            <a:off x="4929190" y="1714488"/>
            <a:ext cx="28575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6314/119796075.51/0_838f3_e8720182_XL.jpg"/>
          <p:cNvPicPr/>
          <p:nvPr/>
        </p:nvPicPr>
        <p:blipFill>
          <a:blip r:embed="rId2" cstate="print"/>
          <a:srcRect l="48797" t="1241" r="3100" b="3116"/>
          <a:stretch>
            <a:fillRect/>
          </a:stretch>
        </p:blipFill>
        <p:spPr bwMode="auto">
          <a:xfrm>
            <a:off x="4643438" y="1357298"/>
            <a:ext cx="307183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readli.net/wp-content/uploads/2015/09/BC2_14034227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857364"/>
            <a:ext cx="292895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4429132"/>
            <a:ext cx="87154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Нина Михайловна Павлова</a:t>
            </a:r>
            <a:r>
              <a:rPr lang="ru-RU" sz="2800" dirty="0" smtClean="0"/>
              <a:t>, писательница, автор сказок, рассказов и очерков для детей, ученый-растениевод, доктор биологических наук, родилась</a:t>
            </a:r>
          </a:p>
          <a:p>
            <a:pPr algn="ctr"/>
            <a:r>
              <a:rPr lang="ru-RU" sz="2800" dirty="0" smtClean="0"/>
              <a:t> 27 января (8 февраля) 1897 г. в г. Сулине </a:t>
            </a:r>
          </a:p>
          <a:p>
            <a:pPr algn="ctr"/>
            <a:r>
              <a:rPr lang="ru-RU" sz="2800" dirty="0" smtClean="0"/>
              <a:t>Черкасского округа Области Войска Донского.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Рисунок 3" descr="http://img.labirint.ru/images/comments_pic/1544/8_82e02a2e3e08204e782d9947526218b6_1446111292.jpg"/>
          <p:cNvPicPr/>
          <p:nvPr/>
        </p:nvPicPr>
        <p:blipFill>
          <a:blip r:embed="rId2" cstate="print"/>
          <a:srcRect t="2970" r="2941" b="7920"/>
          <a:stretch>
            <a:fillRect/>
          </a:stretch>
        </p:blipFill>
        <p:spPr bwMode="auto">
          <a:xfrm>
            <a:off x="2786050" y="214290"/>
            <a:ext cx="314327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2.ozone.ru/multimedia/books_covers/10070380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928670"/>
            <a:ext cx="365759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static.ozone.ru/multimedia/books_covers/1001014205.jpg"/>
          <p:cNvPicPr>
            <a:picLocks noChangeAspect="1" noChangeArrowheads="1"/>
          </p:cNvPicPr>
          <p:nvPr/>
        </p:nvPicPr>
        <p:blipFill>
          <a:blip r:embed="rId3" cstate="print"/>
          <a:srcRect l="5263"/>
          <a:stretch>
            <a:fillRect/>
          </a:stretch>
        </p:blipFill>
        <p:spPr bwMode="auto">
          <a:xfrm rot="20896047">
            <a:off x="1285852" y="1500174"/>
            <a:ext cx="2571768" cy="3569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b-diaf.url.ph/dia_img/1967/d-1967-392.jpg"/>
          <p:cNvPicPr/>
          <p:nvPr/>
        </p:nvPicPr>
        <p:blipFill>
          <a:blip r:embed="rId2" cstate="print"/>
          <a:srcRect l="1786" r="1786"/>
          <a:stretch>
            <a:fillRect/>
          </a:stretch>
        </p:blipFill>
        <p:spPr bwMode="auto">
          <a:xfrm>
            <a:off x="2643174" y="1214422"/>
            <a:ext cx="38576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4786322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Читайте книги Нины Михайловны Павловой! </a:t>
            </a:r>
          </a:p>
          <a:p>
            <a:pPr algn="ctr"/>
            <a:r>
              <a:rPr lang="ru-RU" sz="2800" b="1" dirty="0" smtClean="0"/>
              <a:t>Ведь каждая прочитанная книжка зовёт нас </a:t>
            </a:r>
          </a:p>
          <a:p>
            <a:pPr algn="ctr"/>
            <a:r>
              <a:rPr lang="ru-RU" sz="2800" b="1" dirty="0" smtClean="0"/>
              <a:t>в мир неизвестного, в мир загадок природы.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14356"/>
            <a:ext cx="65722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Спасибо за внимание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4429132"/>
            <a:ext cx="38576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Составитель:</a:t>
            </a:r>
          </a:p>
          <a:p>
            <a:pPr algn="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гл. библиотекарь</a:t>
            </a:r>
          </a:p>
          <a:p>
            <a:pPr algn="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Бочкарёва Ю.В.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28667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Нина Павлова окончила </a:t>
            </a:r>
          </a:p>
          <a:p>
            <a:pPr algn="ctr"/>
            <a:r>
              <a:rPr lang="ru-RU" sz="2800" b="1" dirty="0" smtClean="0"/>
              <a:t>физико-математический факультет Петроградского университета. </a:t>
            </a:r>
          </a:p>
          <a:p>
            <a:pPr algn="ctr"/>
            <a:r>
              <a:rPr lang="ru-RU" sz="2800" b="1" dirty="0" smtClean="0"/>
              <a:t>После преподавала естествознание, работала на кафедре ботаники </a:t>
            </a:r>
          </a:p>
          <a:p>
            <a:pPr algn="ctr"/>
            <a:r>
              <a:rPr lang="ru-RU" sz="2800" b="1" dirty="0" smtClean="0"/>
              <a:t>в Педагогическом институте </a:t>
            </a:r>
          </a:p>
          <a:p>
            <a:pPr algn="ctr"/>
            <a:r>
              <a:rPr lang="ru-RU" sz="2800" b="1" dirty="0" smtClean="0"/>
              <a:t>имени Некрасова, была научным сотрудником кафедры географии растений в Ленинградском университете. </a:t>
            </a:r>
          </a:p>
          <a:p>
            <a:pPr algn="ctr"/>
            <a:r>
              <a:rPr lang="ru-RU" sz="2800" b="1" dirty="0" smtClean="0"/>
              <a:t>Во время войны работала на Алтае, </a:t>
            </a:r>
          </a:p>
          <a:p>
            <a:pPr algn="ctr"/>
            <a:r>
              <a:rPr lang="ru-RU" sz="2800" b="1" dirty="0" smtClean="0"/>
              <a:t>была научным сотрудником </a:t>
            </a:r>
          </a:p>
          <a:p>
            <a:pPr algn="ctr"/>
            <a:r>
              <a:rPr lang="ru-RU" sz="2800" b="1" dirty="0" smtClean="0"/>
              <a:t>плодово-ягодной станции </a:t>
            </a:r>
          </a:p>
          <a:p>
            <a:pPr algn="ctr"/>
            <a:r>
              <a:rPr lang="ru-RU" sz="2800" b="1" dirty="0" smtClean="0"/>
              <a:t>в Горно-Алтайске.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4714884"/>
            <a:ext cx="8572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Нина Михайловна привыкла говорить с природой языком опытов и наблюдений.</a:t>
            </a:r>
          </a:p>
          <a:p>
            <a:pPr algn="ctr"/>
            <a:r>
              <a:rPr lang="ru-RU" sz="2800" b="1" dirty="0" smtClean="0"/>
              <a:t> Размышлять над результатами проделанной работы. Искать что-то новое, интересное.</a:t>
            </a:r>
            <a:endParaRPr lang="ru-RU" sz="2800" b="1" dirty="0"/>
          </a:p>
        </p:txBody>
      </p:sp>
      <p:pic>
        <p:nvPicPr>
          <p:cNvPr id="4" name="Рисунок 3" descr="http://publ.lib.ru/ARCHIVES/P/PAVLOVA_Nina_Mihaylovna/.Online/Nevu76O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85728"/>
            <a:ext cx="3324223" cy="440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8001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Много лет назад она поставила перед собой </a:t>
            </a:r>
          </a:p>
          <a:p>
            <a:pPr algn="ctr"/>
            <a:r>
              <a:rPr lang="ru-RU" sz="2800" b="1" dirty="0" smtClean="0"/>
              <a:t>ещё одну задачу: </a:t>
            </a:r>
          </a:p>
          <a:p>
            <a:pPr algn="ctr"/>
            <a:r>
              <a:rPr lang="ru-RU" sz="2800" b="1" dirty="0" smtClean="0"/>
              <a:t>научить маленьких детей понимать природу.</a:t>
            </a:r>
            <a:endParaRPr lang="ru-RU" sz="2800" b="1" dirty="0"/>
          </a:p>
        </p:txBody>
      </p:sp>
      <p:pic>
        <p:nvPicPr>
          <p:cNvPr id="3" name="Рисунок 2" descr="http://icanread.ru/wp-content/uploads/2016/01/Pi3r4wY-R6o-1024x684.jpg"/>
          <p:cNvPicPr/>
          <p:nvPr/>
        </p:nvPicPr>
        <p:blipFill>
          <a:blip r:embed="rId2" cstate="print"/>
          <a:srcRect l="6013" t="7201" r="53100" b="8182"/>
          <a:stretch>
            <a:fillRect/>
          </a:stretch>
        </p:blipFill>
        <p:spPr bwMode="auto">
          <a:xfrm>
            <a:off x="4643438" y="2357430"/>
            <a:ext cx="285752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825" y="5500702"/>
            <a:ext cx="72260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Мы узнали  Н.М. Павлову, как автора сказок </a:t>
            </a:r>
          </a:p>
          <a:p>
            <a:pPr algn="ctr"/>
            <a:r>
              <a:rPr lang="ru-RU" sz="2800" b="1" dirty="0" smtClean="0"/>
              <a:t>и рассказов для детей.</a:t>
            </a:r>
            <a:endParaRPr lang="ru-RU" sz="2800" b="1" dirty="0"/>
          </a:p>
        </p:txBody>
      </p:sp>
      <p:pic>
        <p:nvPicPr>
          <p:cNvPr id="3" name="Рисунок 2" descr="http://www.bookin.org.ru/book/40493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00042"/>
            <a:ext cx="3786214" cy="477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334232"/>
            <a:ext cx="878687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Нина Михайловна Павлова в литературу для детей пришла в 1935 году, имея за плечами</a:t>
            </a:r>
          </a:p>
          <a:p>
            <a:pPr algn="ctr"/>
            <a:r>
              <a:rPr lang="ru-RU" sz="2800" b="1" dirty="0" smtClean="0"/>
              <a:t> опыт научных открытий и педагогической работы. Она хотела чтобы её любимая наука стала близка и понятна детям.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Рисунок 2" descr="http://img-fotki.yandex.ru/get/5805/e-monahova2011.9/0_60848_c4746c40_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785794"/>
            <a:ext cx="47625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Ещё в тридцатые годы молодой учёный Н.М. Павлова принесла свои первые рассказы о природе известному писателю биологу Виталию Бианки.</a:t>
            </a:r>
            <a:endParaRPr lang="ru-RU" sz="2800" b="1" dirty="0"/>
          </a:p>
        </p:txBody>
      </p:sp>
      <p:pic>
        <p:nvPicPr>
          <p:cNvPr id="3" name="Picture 2" descr="http://kalugaestates.ru/doc/pictures/d1b2b16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785926"/>
            <a:ext cx="3914186" cy="4651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642918"/>
            <a:ext cx="828680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latin typeface="Bookman Old Style" pitchFamily="18" charset="0"/>
              </a:rPr>
              <a:t>«Мы раскрываем книжку — и вдруг цветы заговорили с ветерком, с насекомым. И самое удивительное в этих рассказах, что мы с вами нисколько этому не удивились, будто давно понимаем язык растений, крохотных животных и сами умеем, говорим, на их языке. Почему так? Потому что в рассказах Нины Михайловны Павловой все — самая настоящая правда»</a:t>
            </a:r>
            <a:endParaRPr lang="ru-RU" sz="2800" b="1" dirty="0" smtClean="0">
              <a:latin typeface="Bookman Old Style" pitchFamily="18" charset="0"/>
            </a:endParaRPr>
          </a:p>
          <a:p>
            <a:pPr algn="r"/>
            <a:r>
              <a:rPr lang="ru-RU" sz="4000" b="1" i="1" dirty="0" smtClean="0">
                <a:latin typeface="+mj-lt"/>
              </a:rPr>
              <a:t>В.Бианки</a:t>
            </a:r>
            <a:endParaRPr lang="ru-RU" sz="4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225</TotalTime>
  <Words>464</Words>
  <Application>Microsoft Office PowerPoint</Application>
  <PresentationFormat>Экран (4:3)</PresentationFormat>
  <Paragraphs>45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2017-01-26T07:58:47Z</dcterms:created>
  <dcterms:modified xsi:type="dcterms:W3CDTF">2017-02-02T12:03:25Z</dcterms:modified>
</cp:coreProperties>
</file>