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9" r:id="rId7"/>
    <p:sldId id="270" r:id="rId8"/>
    <p:sldId id="262" r:id="rId9"/>
    <p:sldId id="263" r:id="rId10"/>
    <p:sldId id="264" r:id="rId11"/>
    <p:sldId id="271" r:id="rId12"/>
    <p:sldId id="266" r:id="rId13"/>
    <p:sldId id="267" r:id="rId14"/>
    <p:sldId id="268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1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285992"/>
            <a:ext cx="6400800" cy="1752600"/>
          </a:xfrm>
        </p:spPr>
        <p:txBody>
          <a:bodyPr/>
          <a:lstStyle/>
          <a:p>
            <a:r>
              <a:rPr lang="ru-RU" dirty="0" smtClean="0"/>
              <a:t>Презентация </a:t>
            </a:r>
          </a:p>
          <a:p>
            <a:r>
              <a:rPr lang="ru-RU" dirty="0" smtClean="0"/>
              <a:t>по рассказу Нины Павловой</a:t>
            </a:r>
          </a:p>
          <a:p>
            <a:r>
              <a:rPr lang="ru-RU" dirty="0" smtClean="0"/>
              <a:t>«Земляничка»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5929330"/>
            <a:ext cx="1795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Кингисепп, 2017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казенное учреждение культуры</a:t>
            </a:r>
            <a:endParaRPr lang="ru-RU" sz="1200" dirty="0" smtClean="0">
              <a:latin typeface="Arial" pitchFamily="34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Кингисеппская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центральная городская библиотека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»</a:t>
            </a:r>
            <a:endParaRPr lang="ru-RU" sz="1200" dirty="0" smtClean="0">
              <a:latin typeface="Arial" pitchFamily="34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Городская детская библиотека №4</a:t>
            </a:r>
            <a:endParaRPr lang="ru-RU" sz="12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86" y="285728"/>
            <a:ext cx="478631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+mj-lt"/>
                <a:ea typeface="Calibri"/>
              </a:rPr>
              <a:t>Услышала комара птичка — скорей на дерево.</a:t>
            </a:r>
            <a:r>
              <a:rPr lang="ru-RU" sz="1300" dirty="0" smtClean="0">
                <a:solidFill>
                  <a:srgbClr val="333333"/>
                </a:solidFill>
                <a:latin typeface="Arial"/>
                <a:ea typeface="Calibri"/>
              </a:rPr>
              <a:t/>
            </a:r>
            <a:br>
              <a:rPr lang="ru-RU" sz="1300" dirty="0" smtClean="0">
                <a:solidFill>
                  <a:srgbClr val="333333"/>
                </a:solidFill>
                <a:latin typeface="Arial"/>
                <a:ea typeface="Calibri"/>
              </a:rPr>
            </a:br>
            <a:endParaRPr lang="ru-RU" dirty="0"/>
          </a:p>
        </p:txBody>
      </p:sp>
      <p:pic>
        <p:nvPicPr>
          <p:cNvPr id="9218" name="Picture 2" descr="http://s1.pic4you.ru/allimage/y2013/01-08/12216/2936632.png"/>
          <p:cNvPicPr>
            <a:picLocks noChangeAspect="1" noChangeArrowheads="1"/>
          </p:cNvPicPr>
          <p:nvPr/>
        </p:nvPicPr>
        <p:blipFill>
          <a:blip r:embed="rId2" cstate="print"/>
          <a:srcRect l="2605" t="3704" r="6351"/>
          <a:stretch>
            <a:fillRect/>
          </a:stretch>
        </p:blipFill>
        <p:spPr bwMode="auto">
          <a:xfrm>
            <a:off x="5715008" y="3000372"/>
            <a:ext cx="3071834" cy="3714752"/>
          </a:xfrm>
          <a:prstGeom prst="rect">
            <a:avLst/>
          </a:prstGeom>
          <a:noFill/>
        </p:spPr>
      </p:pic>
      <p:pic>
        <p:nvPicPr>
          <p:cNvPr id="9220" name="Picture 4" descr="http://cliparts.co/cliparts/Bpi/5Mk/Bpi5Mkrc9.png"/>
          <p:cNvPicPr>
            <a:picLocks noChangeAspect="1" noChangeArrowheads="1"/>
          </p:cNvPicPr>
          <p:nvPr/>
        </p:nvPicPr>
        <p:blipFill>
          <a:blip r:embed="rId3" cstate="print"/>
          <a:srcRect l="4133" r="8041"/>
          <a:stretch>
            <a:fillRect/>
          </a:stretch>
        </p:blipFill>
        <p:spPr bwMode="auto">
          <a:xfrm>
            <a:off x="0" y="357166"/>
            <a:ext cx="5572132" cy="5514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072074"/>
            <a:ext cx="44291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Услышала комара мышка – скорее в норку.</a:t>
            </a:r>
            <a:endParaRPr lang="ru-RU" sz="2800" b="1" dirty="0"/>
          </a:p>
        </p:txBody>
      </p:sp>
      <p:pic>
        <p:nvPicPr>
          <p:cNvPr id="3" name="Рисунок 2" descr="http://unpictures.ru/images/1445538_myshi-risovannye.jpg"/>
          <p:cNvPicPr/>
          <p:nvPr/>
        </p:nvPicPr>
        <p:blipFill>
          <a:blip r:embed="rId2" cstate="print"/>
          <a:srcRect l="3191" r="4255"/>
          <a:stretch>
            <a:fillRect/>
          </a:stretch>
        </p:blipFill>
        <p:spPr bwMode="auto">
          <a:xfrm>
            <a:off x="357158" y="357166"/>
            <a:ext cx="464347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sql.ru/forum/actualfile.aspx?id=18911928"/>
          <p:cNvPicPr>
            <a:picLocks noChangeAspect="1" noChangeArrowheads="1"/>
          </p:cNvPicPr>
          <p:nvPr/>
        </p:nvPicPr>
        <p:blipFill>
          <a:blip r:embed="rId3" cstate="print"/>
          <a:srcRect r="4838" b="9677"/>
          <a:stretch>
            <a:fillRect/>
          </a:stretch>
        </p:blipFill>
        <p:spPr bwMode="auto">
          <a:xfrm>
            <a:off x="4572000" y="3429000"/>
            <a:ext cx="4214842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348" y="642918"/>
            <a:ext cx="78667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Услышала комара лягушка — скорей под листок.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7172" name="Picture 4" descr="https://s.poembook.ru/theme/25/82/c5/e1aed14207b094aee5011275a2fd6afe407e79c7.jpeg"/>
          <p:cNvPicPr>
            <a:picLocks noChangeAspect="1" noChangeArrowheads="1"/>
          </p:cNvPicPr>
          <p:nvPr/>
        </p:nvPicPr>
        <p:blipFill>
          <a:blip r:embed="rId2" cstate="print"/>
          <a:srcRect l="6818" r="11363"/>
          <a:stretch>
            <a:fillRect/>
          </a:stretch>
        </p:blipFill>
        <p:spPr bwMode="auto">
          <a:xfrm rot="9703685">
            <a:off x="420630" y="2488191"/>
            <a:ext cx="4106050" cy="3343537"/>
          </a:xfrm>
          <a:prstGeom prst="rect">
            <a:avLst/>
          </a:prstGeom>
          <a:noFill/>
        </p:spPr>
      </p:pic>
      <p:pic>
        <p:nvPicPr>
          <p:cNvPr id="3" name="Рисунок 2" descr="http://cdn-nus-1.pinme.ru/photo/64/9f18/649f184255ac465554036f03f2bea528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785926"/>
            <a:ext cx="4662486" cy="473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857232"/>
            <a:ext cx="4286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Услышала комара змея — скорей под корень.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3" name="Рисунок 2" descr="http://previews.123rf.com/images/sunlight789/sunlight7891207/sunlight789120700291/14557456-funny-snake-Stock-Phot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28604"/>
            <a:ext cx="4184658" cy="592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biofile.ru/pic/nadine-o-30.JPG"/>
          <p:cNvPicPr>
            <a:picLocks noChangeAspect="1" noChangeArrowheads="1"/>
          </p:cNvPicPr>
          <p:nvPr/>
        </p:nvPicPr>
        <p:blipFill>
          <a:blip r:embed="rId3" cstate="print"/>
          <a:srcRect t="13672"/>
          <a:stretch>
            <a:fillRect/>
          </a:stretch>
        </p:blipFill>
        <p:spPr bwMode="auto">
          <a:xfrm>
            <a:off x="285720" y="3929066"/>
            <a:ext cx="4179905" cy="2706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571480"/>
            <a:ext cx="692948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333333"/>
                </a:solidFill>
                <a:ea typeface="Calibri"/>
                <a:cs typeface="Times New Roman"/>
              </a:rPr>
              <a:t>А ягодка земляничка под дождём купается да радуется, что её никто не тронул.</a:t>
            </a:r>
            <a:endParaRPr lang="ru-RU" sz="2800" b="1" dirty="0">
              <a:ea typeface="Calibri"/>
              <a:cs typeface="Times New Roman"/>
            </a:endParaRPr>
          </a:p>
        </p:txBody>
      </p:sp>
      <p:pic>
        <p:nvPicPr>
          <p:cNvPr id="3" name="Рисунок 2" descr="http://travnika.ru/images/1tr/lesnaya_zemlyani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071678"/>
            <a:ext cx="57150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00562" y="5214950"/>
            <a:ext cx="371477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/>
              <a:t>Составитель: Бочкарёва Ю.В.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714356"/>
            <a:ext cx="58464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Спасибо за внимание</a:t>
            </a:r>
            <a:endParaRPr lang="ru-RU" sz="4800" dirty="0"/>
          </a:p>
        </p:txBody>
      </p:sp>
      <p:sp>
        <p:nvSpPr>
          <p:cNvPr id="1026" name="AutoShape 2" descr="https://im3-tub-ru.yandex.net/i?id=6726eab63019034005bbaf6fe25b8569&amp;n=33&amp;h=215&amp;w=2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1-tub-ru.yandex.net/i?id=1e300fc5da963a02ba29d79421b07bff&amp;n=33&amp;h=215&amp;w=16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www.wallpage.ru/imgbig/wallpapers_70911.jpg"/>
          <p:cNvPicPr>
            <a:picLocks noChangeAspect="1" noChangeArrowheads="1"/>
          </p:cNvPicPr>
          <p:nvPr/>
        </p:nvPicPr>
        <p:blipFill>
          <a:blip r:embed="rId2" cstate="print"/>
          <a:srcRect l="24675" t="21933" r="24146" b="14703"/>
          <a:stretch>
            <a:fillRect/>
          </a:stretch>
        </p:blipFill>
        <p:spPr bwMode="auto">
          <a:xfrm>
            <a:off x="857224" y="2127808"/>
            <a:ext cx="3786214" cy="3515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2066" y="714356"/>
            <a:ext cx="3571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Светит солнышко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На </a:t>
            </a:r>
            <a:r>
              <a:rPr lang="ru-RU" sz="2800" b="1" dirty="0" smtClean="0"/>
              <a:t>поляне созрела ягодка земляничка. 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3" name="Рисунок 2" descr="http://previews.123rf.com/images/clairev/clairev0807/clairev080700156/3331017-Smiling-Sun-on-blue-sky-color-illustration--Stock-Phot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14340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best-gardens.ru/wp-content/uploads/2016/01/istoriya-zemlyanik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286124"/>
            <a:ext cx="425609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96" y="4500570"/>
            <a:ext cx="47863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Увидел её комар и запищал: </a:t>
            </a:r>
            <a:endParaRPr lang="ru-RU" sz="2800" b="1" dirty="0" smtClean="0"/>
          </a:p>
          <a:p>
            <a:r>
              <a:rPr lang="ru-RU" sz="2800" b="1" dirty="0" smtClean="0"/>
              <a:t>— </a:t>
            </a:r>
            <a:r>
              <a:rPr lang="ru-RU" sz="2800" b="1" dirty="0" smtClean="0"/>
              <a:t>Ягодка созрела: </a:t>
            </a:r>
            <a:endParaRPr lang="ru-RU" sz="2800" b="1" dirty="0" smtClean="0"/>
          </a:p>
          <a:p>
            <a:r>
              <a:rPr lang="ru-RU" sz="2800" b="1" dirty="0" smtClean="0"/>
              <a:t>красная</a:t>
            </a:r>
            <a:r>
              <a:rPr lang="ru-RU" sz="2800" b="1" dirty="0" smtClean="0"/>
              <a:t>, душистая!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3" name="Рисунок 2" descr="http://englishwithkatie.com/wp-content/uploads/2014/10/Flying-Mosquito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57166"/>
            <a:ext cx="4398972" cy="392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900igr.net/datai/eda/JAgody-7.files/0002-002-JAgod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357562"/>
            <a:ext cx="2536841" cy="3277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Услышала комара птичка, полетела на поляну. </a:t>
            </a:r>
            <a:endParaRPr lang="ru-RU" sz="2800" b="1" dirty="0" smtClean="0"/>
          </a:p>
          <a:p>
            <a:r>
              <a:rPr lang="ru-RU" sz="2800" b="1" dirty="0" smtClean="0"/>
              <a:t>Хочет </a:t>
            </a:r>
            <a:r>
              <a:rPr lang="ru-RU" sz="2800" b="1" dirty="0" smtClean="0"/>
              <a:t>съесть земляничку.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 descr="http://900igr.net/datai/okruzhajuschij-mir/Nazvanija-zhivotnykh/0020-045-Zjabl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071546"/>
            <a:ext cx="5321998" cy="4962523"/>
          </a:xfrm>
          <a:prstGeom prst="rect">
            <a:avLst/>
          </a:prstGeom>
          <a:noFill/>
        </p:spPr>
      </p:pic>
      <p:pic>
        <p:nvPicPr>
          <p:cNvPr id="13316" name="Picture 4" descr="http://900igr.net/datai/eda/JAgody-7.files/0002-002-JAgod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71810"/>
            <a:ext cx="2732993" cy="3530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Услышала комара мышка, побежала на поляну. </a:t>
            </a:r>
            <a:endParaRPr lang="ru-RU" sz="2800" b="1" dirty="0" smtClean="0"/>
          </a:p>
          <a:p>
            <a:r>
              <a:rPr lang="ru-RU" sz="2800" b="1" dirty="0" smtClean="0"/>
              <a:t>Хочет </a:t>
            </a:r>
            <a:r>
              <a:rPr lang="ru-RU" sz="2800" b="1" dirty="0" smtClean="0"/>
              <a:t>съесть земляничку.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://kakvospitatrebenka.ru/images/zagadki-dlja-detej-6-let-pro-zhivotnyh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500174"/>
            <a:ext cx="46101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://900igr.net/datai/eda/JAgody-7.files/0002-002-JAgod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286124"/>
            <a:ext cx="2463379" cy="3182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478632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Услышала комара лягушка, поскакала на поляну. </a:t>
            </a:r>
            <a:endParaRPr lang="ru-RU" sz="2800" b="1" dirty="0" smtClean="0"/>
          </a:p>
          <a:p>
            <a:r>
              <a:rPr lang="ru-RU" sz="2800" b="1" dirty="0" smtClean="0"/>
              <a:t>Хочет </a:t>
            </a:r>
            <a:r>
              <a:rPr lang="ru-RU" sz="2800" b="1" dirty="0" smtClean="0"/>
              <a:t>съесть земляничку.</a:t>
            </a:r>
            <a:endParaRPr lang="ru-RU" sz="2800" b="1" dirty="0"/>
          </a:p>
        </p:txBody>
      </p:sp>
      <p:pic>
        <p:nvPicPr>
          <p:cNvPr id="3" name="Рисунок 2" descr="http://risovach.ru/upload/2016/02/generator/lyagushka_104734322_orig_.jpg"/>
          <p:cNvPicPr/>
          <p:nvPr/>
        </p:nvPicPr>
        <p:blipFill>
          <a:blip r:embed="rId2" cstate="print"/>
          <a:srcRect l="7402" t="5102" r="9620" b="8167"/>
          <a:stretch>
            <a:fillRect/>
          </a:stretch>
        </p:blipFill>
        <p:spPr bwMode="auto">
          <a:xfrm>
            <a:off x="3714744" y="357166"/>
            <a:ext cx="514353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900igr.net/datai/eda/JAgody-7.files/0002-002-JAgod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496"/>
            <a:ext cx="2677693" cy="3459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500063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Услышала комара змея, поползла на поляну. </a:t>
            </a:r>
            <a:endParaRPr lang="ru-RU" sz="2800" b="1" dirty="0" smtClean="0"/>
          </a:p>
          <a:p>
            <a:r>
              <a:rPr lang="ru-RU" sz="2800" b="1" dirty="0" smtClean="0"/>
              <a:t>Хочет </a:t>
            </a:r>
            <a:r>
              <a:rPr lang="ru-RU" sz="2800" b="1" dirty="0" smtClean="0"/>
              <a:t>съесть земляничку.</a:t>
            </a:r>
            <a:endParaRPr lang="ru-RU" sz="2800" b="1" dirty="0"/>
          </a:p>
        </p:txBody>
      </p:sp>
      <p:pic>
        <p:nvPicPr>
          <p:cNvPr id="3" name="Рисунок 2" descr="http://www.creativitywindow.com/wp-content/uploads/2013/01/Snake-Illustration-with-Transparent-Background.png"/>
          <p:cNvPicPr/>
          <p:nvPr/>
        </p:nvPicPr>
        <p:blipFill>
          <a:blip r:embed="rId2" cstate="print"/>
          <a:srcRect l="6013" r="8604"/>
          <a:stretch>
            <a:fillRect/>
          </a:stretch>
        </p:blipFill>
        <p:spPr bwMode="auto">
          <a:xfrm>
            <a:off x="285720" y="428604"/>
            <a:ext cx="5072098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900igr.net/datai/eda/JAgody-7.files/0002-002-JAgod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571480"/>
            <a:ext cx="2677693" cy="3459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5500702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33"/>
                </a:solidFill>
                <a:latin typeface="Arial"/>
                <a:ea typeface="Calibri"/>
              </a:rPr>
              <a:t>Набежала на солнышко туча. </a:t>
            </a:r>
            <a:endParaRPr lang="ru-RU" sz="2800" b="1" dirty="0"/>
          </a:p>
        </p:txBody>
      </p:sp>
      <p:pic>
        <p:nvPicPr>
          <p:cNvPr id="3" name="Рисунок 2" descr="http://easyen.ru/_bl/12/416697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714356"/>
            <a:ext cx="53149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2066" y="4000504"/>
            <a:ext cx="371477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Увидел её комар и запищал:</a:t>
            </a:r>
            <a:br>
              <a:rPr lang="ru-RU" sz="2800" b="1" dirty="0" smtClean="0"/>
            </a:br>
            <a:r>
              <a:rPr lang="ru-RU" sz="2800" b="1" dirty="0" smtClean="0"/>
              <a:t>— Дождь пойдёт: мокрый, холодный!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http://static8.depositphotos.com/1025571/1050/v/950/depositphotos_10501903-Summer-background-with-r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14554"/>
            <a:ext cx="4551357" cy="4431351"/>
          </a:xfrm>
          <a:prstGeom prst="rect">
            <a:avLst/>
          </a:prstGeom>
          <a:noFill/>
        </p:spPr>
      </p:pic>
      <p:pic>
        <p:nvPicPr>
          <p:cNvPr id="10244" name="Picture 4" descr="http://img0.liveinternet.ru/images/attach/b/4/103/330/103330318_large_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85728"/>
            <a:ext cx="3643306" cy="2955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163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казенное учреждение культуры «Кингисеппская центральная городская библиотека» Городская детская библиотека №4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учреждение культуры «Кингисеппская центральная городская библиотека» Городская детская библиотека №4</dc:title>
  <dc:creator>User</dc:creator>
  <cp:lastModifiedBy>User</cp:lastModifiedBy>
  <cp:revision>13</cp:revision>
  <dcterms:created xsi:type="dcterms:W3CDTF">2017-02-02T08:15:59Z</dcterms:created>
  <dcterms:modified xsi:type="dcterms:W3CDTF">2017-02-02T13:12:27Z</dcterms:modified>
</cp:coreProperties>
</file>